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a class was inheriting from multiple other classes using super() would no longer work. Which class is super() !
In this case we would use the class name directly on the __init__ method and pass the self argument to it.
def __init__(self, registration):
        Car.__init__(self, 0)
        self.registration = registration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2022-12-04T21:18:01Z</dcterms:created>
  <dcterms:modified xsi:type="dcterms:W3CDTF">2022-12-04T21:18:01Z</dcterms:modified>
</cp:coreProperties>
</file>